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301" r:id="rId3"/>
    <p:sldId id="302" r:id="rId4"/>
    <p:sldId id="303" r:id="rId5"/>
    <p:sldId id="304" r:id="rId6"/>
    <p:sldId id="305" r:id="rId7"/>
    <p:sldId id="306" r:id="rId8"/>
    <p:sldId id="274" r:id="rId9"/>
    <p:sldId id="273" r:id="rId10"/>
    <p:sldId id="275" r:id="rId11"/>
    <p:sldId id="276" r:id="rId12"/>
    <p:sldId id="290" r:id="rId13"/>
    <p:sldId id="296" r:id="rId14"/>
    <p:sldId id="257" r:id="rId15"/>
    <p:sldId id="291" r:id="rId16"/>
    <p:sldId id="292" r:id="rId17"/>
    <p:sldId id="293" r:id="rId18"/>
    <p:sldId id="283" r:id="rId19"/>
    <p:sldId id="294" r:id="rId20"/>
    <p:sldId id="286" r:id="rId21"/>
    <p:sldId id="287" r:id="rId22"/>
    <p:sldId id="278" r:id="rId23"/>
    <p:sldId id="284" r:id="rId24"/>
    <p:sldId id="270" r:id="rId25"/>
    <p:sldId id="260" r:id="rId26"/>
    <p:sldId id="267" r:id="rId27"/>
    <p:sldId id="295" r:id="rId28"/>
    <p:sldId id="263" r:id="rId29"/>
    <p:sldId id="285" r:id="rId30"/>
    <p:sldId id="297" r:id="rId31"/>
    <p:sldId id="269" r:id="rId32"/>
    <p:sldId id="288" r:id="rId33"/>
    <p:sldId id="264" r:id="rId34"/>
    <p:sldId id="271" r:id="rId35"/>
    <p:sldId id="277" r:id="rId36"/>
    <p:sldId id="298" r:id="rId37"/>
    <p:sldId id="299" r:id="rId38"/>
    <p:sldId id="279" r:id="rId39"/>
    <p:sldId id="300" r:id="rId40"/>
    <p:sldId id="280" r:id="rId41"/>
    <p:sldId id="28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6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E30B-AA23-46AD-B301-4EB4591C61A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83F0-7DC5-4D7C-B4D8-B11A6E0C8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64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E30B-AA23-46AD-B301-4EB4591C61A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83F0-7DC5-4D7C-B4D8-B11A6E0C8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23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E30B-AA23-46AD-B301-4EB4591C61A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83F0-7DC5-4D7C-B4D8-B11A6E0C8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6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E30B-AA23-46AD-B301-4EB4591C61A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83F0-7DC5-4D7C-B4D8-B11A6E0C8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22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E30B-AA23-46AD-B301-4EB4591C61A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83F0-7DC5-4D7C-B4D8-B11A6E0C8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26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E30B-AA23-46AD-B301-4EB4591C61A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83F0-7DC5-4D7C-B4D8-B11A6E0C8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74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E30B-AA23-46AD-B301-4EB4591C61A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83F0-7DC5-4D7C-B4D8-B11A6E0C8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48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E30B-AA23-46AD-B301-4EB4591C61A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83F0-7DC5-4D7C-B4D8-B11A6E0C8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2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E30B-AA23-46AD-B301-4EB4591C61A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83F0-7DC5-4D7C-B4D8-B11A6E0C8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669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E30B-AA23-46AD-B301-4EB4591C61A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83F0-7DC5-4D7C-B4D8-B11A6E0C8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701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6E30B-AA23-46AD-B301-4EB4591C61A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83F0-7DC5-4D7C-B4D8-B11A6E0C8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16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6E30B-AA23-46AD-B301-4EB4591C61A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883F0-7DC5-4D7C-B4D8-B11A6E0C8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4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10" Type="http://schemas.openxmlformats.org/officeDocument/2006/relationships/image" Target="../media/image83.jpeg"/><Relationship Id="rId4" Type="http://schemas.openxmlformats.org/officeDocument/2006/relationships/image" Target="../media/image77.jpg"/><Relationship Id="rId9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" y="0"/>
            <a:ext cx="12059929" cy="83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" y="6153082"/>
            <a:ext cx="12126633" cy="704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15531" y="1398249"/>
            <a:ext cx="695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Welcome to the 2022 Gwinnett County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23267" y="5167363"/>
            <a:ext cx="695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All-County Track &amp; Field Banquet!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3F24FD2-AEA3-4BB2-A003-5AF2E9E18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517" y="2429751"/>
            <a:ext cx="2616676" cy="1998497"/>
          </a:xfrm>
          <a:prstGeom prst="rect">
            <a:avLst/>
          </a:prstGeom>
        </p:spPr>
      </p:pic>
      <p:pic>
        <p:nvPicPr>
          <p:cNvPr id="14" name="Picture 13" descr="A group of people running on a track&#10;&#10;Description automatically generated with medium confidence">
            <a:extLst>
              <a:ext uri="{FF2B5EF4-FFF2-40B4-BE49-F238E27FC236}">
                <a16:creationId xmlns:a16="http://schemas.microsoft.com/office/drawing/2014/main" id="{4EF09FBA-A86B-4DE2-8999-197CBB8E5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292" y="2617899"/>
            <a:ext cx="4451677" cy="1856028"/>
          </a:xfrm>
          <a:prstGeom prst="rect">
            <a:avLst/>
          </a:prstGeom>
        </p:spPr>
      </p:pic>
      <p:pic>
        <p:nvPicPr>
          <p:cNvPr id="16" name="Picture 15" descr="A group of men running&#10;&#10;Description automatically generated with medium confidence">
            <a:extLst>
              <a:ext uri="{FF2B5EF4-FFF2-40B4-BE49-F238E27FC236}">
                <a16:creationId xmlns:a16="http://schemas.microsoft.com/office/drawing/2014/main" id="{6C851E97-C945-4BA0-9130-DC939EC4B1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30" y="2403975"/>
            <a:ext cx="3506788" cy="233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84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5">
            <a:extLst>
              <a:ext uri="{FF2B5EF4-FFF2-40B4-BE49-F238E27FC236}">
                <a16:creationId xmlns:a16="http://schemas.microsoft.com/office/drawing/2014/main" id="{8537B233-9CDD-4A90-AABB-A8963DEE4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53400" y="818457"/>
            <a:ext cx="3322317" cy="29758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Congratulations to the Brookwood Boys who were Runners up in 7A!</a:t>
            </a:r>
          </a:p>
        </p:txBody>
      </p:sp>
      <p:pic>
        <p:nvPicPr>
          <p:cNvPr id="6" name="Picture 5" descr="A picture containing track, sport, person, track and field&#10;&#10;Description automatically generated">
            <a:extLst>
              <a:ext uri="{FF2B5EF4-FFF2-40B4-BE49-F238E27FC236}">
                <a16:creationId xmlns:a16="http://schemas.microsoft.com/office/drawing/2014/main" id="{D349377D-1404-451D-A1E9-A52A80D8D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29" b="-2"/>
          <a:stretch/>
        </p:blipFill>
        <p:spPr>
          <a:xfrm>
            <a:off x="1001320" y="566916"/>
            <a:ext cx="5866468" cy="572416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40575EE-C594-4566-BC00-663004E52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17861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321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4639" y="2092960"/>
            <a:ext cx="58013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Congratulations to the following athletes for their selection as an Honorable Mention for the 2022 Gwinnett All-County Track &amp; Field Team!</a:t>
            </a:r>
          </a:p>
        </p:txBody>
      </p:sp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487C22E-11A0-4D59-8DE0-9777C2277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211" y="65663"/>
            <a:ext cx="4235313" cy="672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45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261" y="170695"/>
            <a:ext cx="4383485" cy="29237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17458" y="4201833"/>
            <a:ext cx="1757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Camryn King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7008B2-7ECE-448E-9A40-4DC42C49BB1D}"/>
              </a:ext>
            </a:extLst>
          </p:cNvPr>
          <p:cNvSpPr/>
          <p:nvPr/>
        </p:nvSpPr>
        <p:spPr>
          <a:xfrm>
            <a:off x="4808793" y="3532723"/>
            <a:ext cx="27572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Christianne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Akintayo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7" descr="A person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663605D2-800F-4951-9BE6-531D1382D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18" y="1954709"/>
            <a:ext cx="3576138" cy="3106366"/>
          </a:xfrm>
          <a:prstGeom prst="rect">
            <a:avLst/>
          </a:prstGeom>
        </p:spPr>
      </p:pic>
      <p:pic>
        <p:nvPicPr>
          <p:cNvPr id="11" name="Picture 10" descr="A person running on a track&#10;&#10;Description automatically generated with medium confidence">
            <a:extLst>
              <a:ext uri="{FF2B5EF4-FFF2-40B4-BE49-F238E27FC236}">
                <a16:creationId xmlns:a16="http://schemas.microsoft.com/office/drawing/2014/main" id="{3C41E68F-882C-4F94-A0A5-299489CEA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744" y="1728286"/>
            <a:ext cx="3502383" cy="36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06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046185" y="6114359"/>
            <a:ext cx="1843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Sha’Nyia</a:t>
            </a:r>
            <a:r>
              <a:rPr lang="en-US" dirty="0">
                <a:solidFill>
                  <a:schemeClr val="bg1"/>
                </a:solidFill>
              </a:rPr>
              <a:t> Woolery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045A8B2-8481-4B6B-A4E6-5476517F4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98" y="2028964"/>
            <a:ext cx="6990179" cy="2800072"/>
          </a:xfrm>
          <a:prstGeom prst="rect">
            <a:avLst/>
          </a:prstGeom>
        </p:spPr>
      </p:pic>
      <p:pic>
        <p:nvPicPr>
          <p:cNvPr id="7" name="Picture 6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62754E89-2CDB-4C7C-B6B5-31FB5C2E6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00" y="1541010"/>
            <a:ext cx="2511401" cy="38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83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28" y="46788"/>
            <a:ext cx="4156144" cy="26460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13801" y="3737489"/>
            <a:ext cx="221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Girls 4x800m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7BE7EE-F416-492D-A674-DBF247587DCD}"/>
              </a:ext>
            </a:extLst>
          </p:cNvPr>
          <p:cNvSpPr/>
          <p:nvPr/>
        </p:nvSpPr>
        <p:spPr>
          <a:xfrm>
            <a:off x="5102068" y="3244447"/>
            <a:ext cx="1816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Girls 4x400m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0719C7-F30A-43A0-BB79-0BE9D1735087}"/>
              </a:ext>
            </a:extLst>
          </p:cNvPr>
          <p:cNvSpPr/>
          <p:nvPr/>
        </p:nvSpPr>
        <p:spPr>
          <a:xfrm>
            <a:off x="5102068" y="2365843"/>
            <a:ext cx="1816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Girls 4x100m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ED81E2-8740-44EA-BEC0-1B38921CA04D}"/>
              </a:ext>
            </a:extLst>
          </p:cNvPr>
          <p:cNvSpPr/>
          <p:nvPr/>
        </p:nvSpPr>
        <p:spPr>
          <a:xfrm>
            <a:off x="5102068" y="2811624"/>
            <a:ext cx="1816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Girls 4x200m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0A1F4A-F8E4-417A-A4B3-66672CC57DE9}"/>
              </a:ext>
            </a:extLst>
          </p:cNvPr>
          <p:cNvSpPr/>
          <p:nvPr/>
        </p:nvSpPr>
        <p:spPr>
          <a:xfrm>
            <a:off x="3916472" y="4317911"/>
            <a:ext cx="43590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Amaiya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Dillard, Chloe Perryman, Elle Bass,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Janai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Jones, Serena Tate, Madison Campbell, Macy Felton, Allie Wardle, Kayci Jordan, Trinity Thurman</a:t>
            </a:r>
          </a:p>
        </p:txBody>
      </p:sp>
      <p:pic>
        <p:nvPicPr>
          <p:cNvPr id="5" name="Picture 4" descr="A group of women on a track&#10;&#10;Description automatically generated with medium confidence">
            <a:extLst>
              <a:ext uri="{FF2B5EF4-FFF2-40B4-BE49-F238E27FC236}">
                <a16:creationId xmlns:a16="http://schemas.microsoft.com/office/drawing/2014/main" id="{8011C298-3FB6-4A92-ACA7-5FA10BB566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3251200" cy="2438400"/>
          </a:xfrm>
          <a:prstGeom prst="rect">
            <a:avLst/>
          </a:prstGeom>
        </p:spPr>
      </p:pic>
      <p:pic>
        <p:nvPicPr>
          <p:cNvPr id="17" name="Picture 16" descr="A group of women holding trophies&#10;&#10;Description automatically generated with medium confidence">
            <a:extLst>
              <a:ext uri="{FF2B5EF4-FFF2-40B4-BE49-F238E27FC236}">
                <a16:creationId xmlns:a16="http://schemas.microsoft.com/office/drawing/2014/main" id="{F6090C7C-B05C-46CE-A4EA-6F546DD09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539" y="310345"/>
            <a:ext cx="3356417" cy="2517313"/>
          </a:xfrm>
          <a:prstGeom prst="rect">
            <a:avLst/>
          </a:prstGeom>
        </p:spPr>
      </p:pic>
      <p:pic>
        <p:nvPicPr>
          <p:cNvPr id="21" name="Picture 20" descr="A group of women in athletic wear&#10;&#10;Description automatically generated with low confidence">
            <a:extLst>
              <a:ext uri="{FF2B5EF4-FFF2-40B4-BE49-F238E27FC236}">
                <a16:creationId xmlns:a16="http://schemas.microsoft.com/office/drawing/2014/main" id="{F5D87282-2421-4533-A62A-AD003D059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8" y="3294073"/>
            <a:ext cx="3242782" cy="2962830"/>
          </a:xfrm>
          <a:prstGeom prst="rect">
            <a:avLst/>
          </a:prstGeom>
        </p:spPr>
      </p:pic>
      <p:pic>
        <p:nvPicPr>
          <p:cNvPr id="23" name="Picture 22" descr="A person in a black tank top&#10;&#10;Description automatically generated with low confidence">
            <a:extLst>
              <a:ext uri="{FF2B5EF4-FFF2-40B4-BE49-F238E27FC236}">
                <a16:creationId xmlns:a16="http://schemas.microsoft.com/office/drawing/2014/main" id="{0C78A3AC-0900-4120-8371-1890ECAC79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652" y="3328540"/>
            <a:ext cx="1191760" cy="2892004"/>
          </a:xfrm>
          <a:prstGeom prst="rect">
            <a:avLst/>
          </a:prstGeom>
        </p:spPr>
      </p:pic>
      <p:pic>
        <p:nvPicPr>
          <p:cNvPr id="25" name="Picture 24" descr="A picture containing outdoor, person, person, grass&#10;&#10;Description automatically generated">
            <a:extLst>
              <a:ext uri="{FF2B5EF4-FFF2-40B4-BE49-F238E27FC236}">
                <a16:creationId xmlns:a16="http://schemas.microsoft.com/office/drawing/2014/main" id="{F37ABA0C-BC34-43A8-8B1D-D45862555D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747" y="3318722"/>
            <a:ext cx="1594831" cy="291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35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009" y="456237"/>
            <a:ext cx="3551052" cy="22608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49670" y="5439246"/>
            <a:ext cx="221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Makai Williams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49670" y="3865628"/>
            <a:ext cx="2072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Langston Jones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A33504-D28F-4CDB-A981-E579D5D6330F}"/>
              </a:ext>
            </a:extLst>
          </p:cNvPr>
          <p:cNvSpPr txBox="1"/>
          <p:nvPr/>
        </p:nvSpPr>
        <p:spPr>
          <a:xfrm>
            <a:off x="4988560" y="2967335"/>
            <a:ext cx="221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Braden Deal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508C7-F365-479B-86FE-174DFAE693FC}"/>
              </a:ext>
            </a:extLst>
          </p:cNvPr>
          <p:cNvSpPr txBox="1"/>
          <p:nvPr/>
        </p:nvSpPr>
        <p:spPr>
          <a:xfrm>
            <a:off x="4988560" y="4613027"/>
            <a:ext cx="221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Joshua Crum</a:t>
            </a:r>
          </a:p>
        </p:txBody>
      </p:sp>
      <p:pic>
        <p:nvPicPr>
          <p:cNvPr id="5" name="Picture 4" descr="A picture containing person, sport, track and field, player&#10;&#10;Description automatically generated">
            <a:extLst>
              <a:ext uri="{FF2B5EF4-FFF2-40B4-BE49-F238E27FC236}">
                <a16:creationId xmlns:a16="http://schemas.microsoft.com/office/drawing/2014/main" id="{F0833135-F887-4C1A-BE38-198FD3EB8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1" y="456237"/>
            <a:ext cx="3651879" cy="2503524"/>
          </a:xfrm>
          <a:prstGeom prst="rect">
            <a:avLst/>
          </a:prstGeom>
        </p:spPr>
      </p:pic>
      <p:pic>
        <p:nvPicPr>
          <p:cNvPr id="11" name="Picture 10" descr="A person running in a race&#10;&#10;Description automatically generated with medium confidence">
            <a:extLst>
              <a:ext uri="{FF2B5EF4-FFF2-40B4-BE49-F238E27FC236}">
                <a16:creationId xmlns:a16="http://schemas.microsoft.com/office/drawing/2014/main" id="{15322309-34FD-4B1B-9675-5299E5177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277" y="508528"/>
            <a:ext cx="2409632" cy="2989163"/>
          </a:xfrm>
          <a:prstGeom prst="rect">
            <a:avLst/>
          </a:prstGeom>
        </p:spPr>
      </p:pic>
      <p:pic>
        <p:nvPicPr>
          <p:cNvPr id="14" name="Picture 13" descr="A person running on a track&#10;&#10;Description automatically generated with medium confidence">
            <a:extLst>
              <a:ext uri="{FF2B5EF4-FFF2-40B4-BE49-F238E27FC236}">
                <a16:creationId xmlns:a16="http://schemas.microsoft.com/office/drawing/2014/main" id="{DD6B261F-4C30-4B00-9F0C-F337698FF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7" y="3086819"/>
            <a:ext cx="1437179" cy="3514079"/>
          </a:xfrm>
          <a:prstGeom prst="rect">
            <a:avLst/>
          </a:prstGeom>
        </p:spPr>
      </p:pic>
      <p:pic>
        <p:nvPicPr>
          <p:cNvPr id="16" name="Picture 15" descr="A person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36DDCB93-3D7B-46DE-BBAC-182E061F15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623" y="3671819"/>
            <a:ext cx="2072940" cy="309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59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99900" y="5755870"/>
            <a:ext cx="221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Aiya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Webb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A33504-D28F-4CDB-A981-E579D5D6330F}"/>
              </a:ext>
            </a:extLst>
          </p:cNvPr>
          <p:cNvSpPr txBox="1"/>
          <p:nvPr/>
        </p:nvSpPr>
        <p:spPr>
          <a:xfrm>
            <a:off x="9303145" y="5755870"/>
            <a:ext cx="221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Sydney Harris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93F3F18-173A-4028-A523-5780571E86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127" y="1814975"/>
            <a:ext cx="3701746" cy="2566418"/>
          </a:xfrm>
          <a:prstGeom prst="rect">
            <a:avLst/>
          </a:prstGeom>
        </p:spPr>
      </p:pic>
      <p:pic>
        <p:nvPicPr>
          <p:cNvPr id="4" name="Picture 3" descr="A picture containing ground, outdoor, person&#10;&#10;Description automatically generated">
            <a:extLst>
              <a:ext uri="{FF2B5EF4-FFF2-40B4-BE49-F238E27FC236}">
                <a16:creationId xmlns:a16="http://schemas.microsoft.com/office/drawing/2014/main" id="{35F24363-234C-47C9-9A5F-E78206D8C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401" y="945535"/>
            <a:ext cx="2781300" cy="4305300"/>
          </a:xfrm>
          <a:prstGeom prst="rect">
            <a:avLst/>
          </a:prstGeom>
        </p:spPr>
      </p:pic>
      <p:pic>
        <p:nvPicPr>
          <p:cNvPr id="10" name="Picture 9" descr="A group of people standing on a stage&#10;&#10;Description automatically generated with medium confidence">
            <a:extLst>
              <a:ext uri="{FF2B5EF4-FFF2-40B4-BE49-F238E27FC236}">
                <a16:creationId xmlns:a16="http://schemas.microsoft.com/office/drawing/2014/main" id="{3D1E71B6-A512-41E7-AEFC-F8EF216E7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0" y="1067240"/>
            <a:ext cx="2781299" cy="445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43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91901" y="4042961"/>
            <a:ext cx="4039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CJ Clinkscales, Victor Penn, Victor Payne, Devin Williams, Isaiah Bond, Tobi </a:t>
            </a:r>
            <a:r>
              <a:rPr lang="en-US" sz="2400" dirty="0" err="1">
                <a:solidFill>
                  <a:schemeClr val="bg1">
                    <a:lumMod val="95000"/>
                  </a:schemeClr>
                </a:solidFill>
              </a:rPr>
              <a:t>Olawole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A33504-D28F-4CDB-A981-E579D5D6330F}"/>
              </a:ext>
            </a:extLst>
          </p:cNvPr>
          <p:cNvSpPr txBox="1"/>
          <p:nvPr/>
        </p:nvSpPr>
        <p:spPr>
          <a:xfrm>
            <a:off x="4954921" y="3429000"/>
            <a:ext cx="221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Boys 4x200m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93F3F18-173A-4028-A523-5780571E86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15" y="336983"/>
            <a:ext cx="3258969" cy="2259441"/>
          </a:xfrm>
          <a:prstGeom prst="rect">
            <a:avLst/>
          </a:prstGeom>
        </p:spPr>
      </p:pic>
      <p:pic>
        <p:nvPicPr>
          <p:cNvPr id="4" name="Picture 3" descr="A group of people running on a track&#10;&#10;Description automatically generated with medium confidence">
            <a:extLst>
              <a:ext uri="{FF2B5EF4-FFF2-40B4-BE49-F238E27FC236}">
                <a16:creationId xmlns:a16="http://schemas.microsoft.com/office/drawing/2014/main" id="{D4B9EBAD-0372-4119-8D21-3759DF741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89" y="3429000"/>
            <a:ext cx="4110449" cy="3171424"/>
          </a:xfrm>
          <a:prstGeom prst="rect">
            <a:avLst/>
          </a:prstGeom>
        </p:spPr>
      </p:pic>
      <p:pic>
        <p:nvPicPr>
          <p:cNvPr id="10" name="Picture 9" descr="A picture containing grass, outdoor, person&#10;&#10;Description automatically generated">
            <a:extLst>
              <a:ext uri="{FF2B5EF4-FFF2-40B4-BE49-F238E27FC236}">
                <a16:creationId xmlns:a16="http://schemas.microsoft.com/office/drawing/2014/main" id="{E3ADA89E-8D76-4AB3-90F1-5B02D4CD4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2" y="336983"/>
            <a:ext cx="1509737" cy="3589059"/>
          </a:xfrm>
          <a:prstGeom prst="rect">
            <a:avLst/>
          </a:prstGeom>
        </p:spPr>
      </p:pic>
      <p:pic>
        <p:nvPicPr>
          <p:cNvPr id="12" name="Picture 11" descr="A person running on a track&#10;&#10;Description automatically generated">
            <a:extLst>
              <a:ext uri="{FF2B5EF4-FFF2-40B4-BE49-F238E27FC236}">
                <a16:creationId xmlns:a16="http://schemas.microsoft.com/office/drawing/2014/main" id="{E8E71CFE-FB28-4C74-984D-73F1BE9EF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61" y="435915"/>
            <a:ext cx="1684166" cy="3391194"/>
          </a:xfrm>
          <a:prstGeom prst="rect">
            <a:avLst/>
          </a:prstGeom>
        </p:spPr>
      </p:pic>
      <p:pic>
        <p:nvPicPr>
          <p:cNvPr id="14" name="Picture 13" descr="A person running on a track&#10;&#10;Description automatically generated">
            <a:extLst>
              <a:ext uri="{FF2B5EF4-FFF2-40B4-BE49-F238E27FC236}">
                <a16:creationId xmlns:a16="http://schemas.microsoft.com/office/drawing/2014/main" id="{C2A5D8B4-4192-4AC5-8A22-250753212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458" y="257576"/>
            <a:ext cx="1270901" cy="2842389"/>
          </a:xfrm>
          <a:prstGeom prst="rect">
            <a:avLst/>
          </a:prstGeom>
        </p:spPr>
      </p:pic>
      <p:pic>
        <p:nvPicPr>
          <p:cNvPr id="16" name="Picture 15" descr="A person running in a race&#10;&#10;Description automatically generated with medium confidence">
            <a:extLst>
              <a:ext uri="{FF2B5EF4-FFF2-40B4-BE49-F238E27FC236}">
                <a16:creationId xmlns:a16="http://schemas.microsoft.com/office/drawing/2014/main" id="{B8FC4394-CF17-4BD1-8CB1-D620C7D49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72" y="4147694"/>
            <a:ext cx="2313593" cy="22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31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16" y="1764857"/>
            <a:ext cx="3230998" cy="27969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44047" y="5690717"/>
            <a:ext cx="1847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Danah</a:t>
            </a:r>
            <a:r>
              <a:rPr lang="en-US" dirty="0">
                <a:solidFill>
                  <a:schemeClr val="bg1"/>
                </a:solidFill>
              </a:rPr>
              <a:t> Nembhard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62FF2E-4CB0-4C1E-B28F-F814A83D863A}"/>
              </a:ext>
            </a:extLst>
          </p:cNvPr>
          <p:cNvSpPr/>
          <p:nvPr/>
        </p:nvSpPr>
        <p:spPr>
          <a:xfrm>
            <a:off x="8946724" y="5690717"/>
            <a:ext cx="1755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Noelle </a:t>
            </a:r>
            <a:r>
              <a:rPr lang="en-US" dirty="0" err="1">
                <a:solidFill>
                  <a:schemeClr val="bg1"/>
                </a:solidFill>
              </a:rPr>
              <a:t>Igberaese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56F3C4AB-5CC5-4207-A9BA-5D376F551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70" y="442351"/>
            <a:ext cx="3839348" cy="5098046"/>
          </a:xfrm>
          <a:prstGeom prst="rect">
            <a:avLst/>
          </a:prstGeom>
        </p:spPr>
      </p:pic>
      <p:pic>
        <p:nvPicPr>
          <p:cNvPr id="15" name="Picture 14" descr="A picture containing person, outdoor, building, person&#10;&#10;Description automatically generated">
            <a:extLst>
              <a:ext uri="{FF2B5EF4-FFF2-40B4-BE49-F238E27FC236}">
                <a16:creationId xmlns:a16="http://schemas.microsoft.com/office/drawing/2014/main" id="{89E54381-A974-4F93-A131-036F28FC2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873" y="442351"/>
            <a:ext cx="4128117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96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13" y="192532"/>
            <a:ext cx="3257373" cy="28198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54724" y="6409397"/>
            <a:ext cx="1451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Chance Jones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B50C27-8A86-4949-8BBB-420095079176}"/>
              </a:ext>
            </a:extLst>
          </p:cNvPr>
          <p:cNvSpPr/>
          <p:nvPr/>
        </p:nvSpPr>
        <p:spPr>
          <a:xfrm>
            <a:off x="616317" y="6207202"/>
            <a:ext cx="2513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Azwan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Nembard</a:t>
            </a:r>
            <a:r>
              <a:rPr lang="en-US" dirty="0">
                <a:solidFill>
                  <a:schemeClr val="bg1"/>
                </a:solidFill>
              </a:rPr>
              <a:t>-Belcher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C10EE7-A4AD-4642-88BA-C168E7A7E4A9}"/>
              </a:ext>
            </a:extLst>
          </p:cNvPr>
          <p:cNvSpPr/>
          <p:nvPr/>
        </p:nvSpPr>
        <p:spPr>
          <a:xfrm>
            <a:off x="5477013" y="6255962"/>
            <a:ext cx="1205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Tyler Farris</a:t>
            </a:r>
          </a:p>
        </p:txBody>
      </p:sp>
      <p:pic>
        <p:nvPicPr>
          <p:cNvPr id="11" name="Picture 10" descr="A picture containing sky, person, outdoor&#10;&#10;Description automatically generated">
            <a:extLst>
              <a:ext uri="{FF2B5EF4-FFF2-40B4-BE49-F238E27FC236}">
                <a16:creationId xmlns:a16="http://schemas.microsoft.com/office/drawing/2014/main" id="{63CE1EE8-5750-48AE-908F-0958D90B3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50" y="1664545"/>
            <a:ext cx="3257373" cy="4330705"/>
          </a:xfrm>
          <a:prstGeom prst="rect">
            <a:avLst/>
          </a:prstGeom>
        </p:spPr>
      </p:pic>
      <p:pic>
        <p:nvPicPr>
          <p:cNvPr id="13" name="Picture 12" descr="A person swinging a baseball bat&#10;&#10;Description automatically generated with medium confidence">
            <a:extLst>
              <a:ext uri="{FF2B5EF4-FFF2-40B4-BE49-F238E27FC236}">
                <a16:creationId xmlns:a16="http://schemas.microsoft.com/office/drawing/2014/main" id="{B6D6B954-467C-4ABC-AAF0-EBA916CD6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90" y="3209635"/>
            <a:ext cx="2752584" cy="2924621"/>
          </a:xfrm>
          <a:prstGeom prst="rect">
            <a:avLst/>
          </a:prstGeom>
        </p:spPr>
      </p:pic>
      <p:pic>
        <p:nvPicPr>
          <p:cNvPr id="15" name="Picture 14" descr="A person running on a track&#10;&#10;Description automatically generated">
            <a:extLst>
              <a:ext uri="{FF2B5EF4-FFF2-40B4-BE49-F238E27FC236}">
                <a16:creationId xmlns:a16="http://schemas.microsoft.com/office/drawing/2014/main" id="{BD166CAD-725B-4237-B18B-FBCE51FC7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153" y="1652831"/>
            <a:ext cx="2540004" cy="446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43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" y="0"/>
            <a:ext cx="12059929" cy="83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" y="6153082"/>
            <a:ext cx="12126633" cy="704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273" y="1152442"/>
            <a:ext cx="695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Gwinnett County Track &amp; Field Coaches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3525A-3866-4C39-8479-33243B53D64D}"/>
              </a:ext>
            </a:extLst>
          </p:cNvPr>
          <p:cNvSpPr txBox="1"/>
          <p:nvPr/>
        </p:nvSpPr>
        <p:spPr>
          <a:xfrm>
            <a:off x="403272" y="1929584"/>
            <a:ext cx="117887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WWW.GWINNETTXCTF.COM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GDP ARTICLES / CURRENT SEASON UPDATES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HALLS OF FAME FOR XC &amp; TRACK &amp; FIELD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XC &amp; TRACK &amp; FIELD RECORDS—COUNTY/REGION/STATE/ETC.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47C440-1870-41B8-BA16-F2A2C3DB5068}"/>
              </a:ext>
            </a:extLst>
          </p:cNvPr>
          <p:cNvSpPr txBox="1"/>
          <p:nvPr/>
        </p:nvSpPr>
        <p:spPr>
          <a:xfrm>
            <a:off x="403273" y="2960636"/>
            <a:ext cx="695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A4961E-72E5-4106-B814-859B76351EFE}"/>
              </a:ext>
            </a:extLst>
          </p:cNvPr>
          <p:cNvSpPr txBox="1"/>
          <p:nvPr/>
        </p:nvSpPr>
        <p:spPr>
          <a:xfrm>
            <a:off x="403272" y="4118642"/>
            <a:ext cx="11788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WWW.GATFXCCA.ORG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STATE ALL-TIME LISTS/NATIONAL/OLYMPIC/WORLD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HALL OF FAME</a:t>
            </a:r>
          </a:p>
        </p:txBody>
      </p:sp>
    </p:spTree>
    <p:extLst>
      <p:ext uri="{BB962C8B-B14F-4D97-AF65-F5344CB8AC3E}">
        <p14:creationId xmlns:p14="http://schemas.microsoft.com/office/powerpoint/2010/main" val="1493568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875166" y="5203764"/>
            <a:ext cx="2274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Maurice Thomas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347384A-ABD3-48B3-B575-28111D9ADC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40" y="1263643"/>
            <a:ext cx="4621148" cy="3804745"/>
          </a:xfrm>
          <a:prstGeom prst="rect">
            <a:avLst/>
          </a:prstGeom>
        </p:spPr>
      </p:pic>
      <p:pic>
        <p:nvPicPr>
          <p:cNvPr id="5" name="Picture 4" descr="A picture containing tree, outdoor, person, track and field&#10;&#10;Description automatically generated">
            <a:extLst>
              <a:ext uri="{FF2B5EF4-FFF2-40B4-BE49-F238E27FC236}">
                <a16:creationId xmlns:a16="http://schemas.microsoft.com/office/drawing/2014/main" id="{954B1A0F-11BA-4378-B1FB-65B5A7FD6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08" y="1815661"/>
            <a:ext cx="4287451" cy="288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28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85860" y="5902373"/>
            <a:ext cx="1529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Nia Wilson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314" y="52878"/>
            <a:ext cx="2818493" cy="28184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2655B5-D6DB-45A9-9796-2759F72D3536}"/>
              </a:ext>
            </a:extLst>
          </p:cNvPr>
          <p:cNvSpPr/>
          <p:nvPr/>
        </p:nvSpPr>
        <p:spPr>
          <a:xfrm>
            <a:off x="909369" y="3524964"/>
            <a:ext cx="1893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Autumn Clark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AE6A0B-736F-4622-AC68-8CABCBB10776}"/>
              </a:ext>
            </a:extLst>
          </p:cNvPr>
          <p:cNvSpPr/>
          <p:nvPr/>
        </p:nvSpPr>
        <p:spPr>
          <a:xfrm>
            <a:off x="9131933" y="3755796"/>
            <a:ext cx="1946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Alana Thomas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40C521-5D24-4EBE-A8E5-F27D1F31CF32}"/>
              </a:ext>
            </a:extLst>
          </p:cNvPr>
          <p:cNvSpPr/>
          <p:nvPr/>
        </p:nvSpPr>
        <p:spPr>
          <a:xfrm>
            <a:off x="3362621" y="5902373"/>
            <a:ext cx="2048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Morgan Collins</a:t>
            </a:r>
          </a:p>
        </p:txBody>
      </p:sp>
      <p:pic>
        <p:nvPicPr>
          <p:cNvPr id="9" name="Picture 8" descr="A person running on a track&#10;&#10;Description automatically generated">
            <a:extLst>
              <a:ext uri="{FF2B5EF4-FFF2-40B4-BE49-F238E27FC236}">
                <a16:creationId xmlns:a16="http://schemas.microsoft.com/office/drawing/2014/main" id="{60A07711-A4CB-4946-A48F-88D6C700D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2" y="610507"/>
            <a:ext cx="2258840" cy="2818493"/>
          </a:xfrm>
          <a:prstGeom prst="rect">
            <a:avLst/>
          </a:prstGeom>
        </p:spPr>
      </p:pic>
      <p:pic>
        <p:nvPicPr>
          <p:cNvPr id="11" name="Picture 10" descr="A person running on a track&#10;&#10;Description automatically generated">
            <a:extLst>
              <a:ext uri="{FF2B5EF4-FFF2-40B4-BE49-F238E27FC236}">
                <a16:creationId xmlns:a16="http://schemas.microsoft.com/office/drawing/2014/main" id="{96D3D281-201E-4F6F-90B2-B68A084DC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479" y="2975064"/>
            <a:ext cx="1322209" cy="2927309"/>
          </a:xfrm>
          <a:prstGeom prst="rect">
            <a:avLst/>
          </a:prstGeom>
        </p:spPr>
      </p:pic>
      <p:pic>
        <p:nvPicPr>
          <p:cNvPr id="13" name="Picture 12" descr="A person running on a grass field&#10;&#10;Description automatically generated with low confidence">
            <a:extLst>
              <a:ext uri="{FF2B5EF4-FFF2-40B4-BE49-F238E27FC236}">
                <a16:creationId xmlns:a16="http://schemas.microsoft.com/office/drawing/2014/main" id="{6A2346DB-4D45-4B0A-8E16-939438338C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48" y="343796"/>
            <a:ext cx="2430138" cy="3351914"/>
          </a:xfrm>
          <a:prstGeom prst="rect">
            <a:avLst/>
          </a:prstGeom>
        </p:spPr>
      </p:pic>
      <p:pic>
        <p:nvPicPr>
          <p:cNvPr id="15" name="Picture 14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EFE9904D-9C8D-4762-8A33-7FC7860ABC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60" y="2975065"/>
            <a:ext cx="2504187" cy="292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43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92026" y="5323523"/>
            <a:ext cx="26900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Kameryn</a:t>
            </a:r>
            <a:r>
              <a:rPr lang="en-US" sz="2400" dirty="0">
                <a:solidFill>
                  <a:schemeClr val="bg1"/>
                </a:solidFill>
              </a:rPr>
              <a:t> Hannon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3816C3F-B2D3-4E73-ADF5-04B295DE9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995" y="785509"/>
            <a:ext cx="5408531" cy="4516699"/>
          </a:xfrm>
          <a:prstGeom prst="rect">
            <a:avLst/>
          </a:prstGeom>
        </p:spPr>
      </p:pic>
      <p:pic>
        <p:nvPicPr>
          <p:cNvPr id="8" name="Picture 7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77E5F274-9EEB-494A-8E40-CD825B661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2" y="1303644"/>
            <a:ext cx="5707875" cy="37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10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6" y="1453355"/>
            <a:ext cx="3092450" cy="3092450"/>
          </a:xfrm>
          <a:prstGeom prst="rect">
            <a:avLst/>
          </a:prstGeom>
        </p:spPr>
      </p:pic>
      <p:pic>
        <p:nvPicPr>
          <p:cNvPr id="10" name="Picture 9" descr="A group of people pos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2004FA6B-B80F-40F6-B652-96ADB2D9B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819" y="687226"/>
            <a:ext cx="8312722" cy="548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38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931197" y="6051481"/>
            <a:ext cx="207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Michael </a:t>
            </a:r>
            <a:r>
              <a:rPr lang="en-US" sz="2400" dirty="0" err="1">
                <a:solidFill>
                  <a:schemeClr val="bg1"/>
                </a:solidFill>
              </a:rPr>
              <a:t>Tatnall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BBD33C8-D7D2-40A6-8C28-F34E09D56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76" y="1108855"/>
            <a:ext cx="4633362" cy="4488569"/>
          </a:xfrm>
          <a:prstGeom prst="rect">
            <a:avLst/>
          </a:prstGeom>
        </p:spPr>
      </p:pic>
      <p:pic>
        <p:nvPicPr>
          <p:cNvPr id="7" name="Picture 6" descr="A person jumping in the air&#10;&#10;Description automatically generated">
            <a:extLst>
              <a:ext uri="{FF2B5EF4-FFF2-40B4-BE49-F238E27FC236}">
                <a16:creationId xmlns:a16="http://schemas.microsoft.com/office/drawing/2014/main" id="{6BBDC125-E75D-458E-8041-A9A830590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280" y="182670"/>
            <a:ext cx="3400763" cy="573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24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9" y="1142489"/>
            <a:ext cx="5672611" cy="38148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46185" y="6114359"/>
            <a:ext cx="1573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Madison Aiken</a:t>
            </a:r>
          </a:p>
        </p:txBody>
      </p:sp>
      <p:pic>
        <p:nvPicPr>
          <p:cNvPr id="3" name="Picture 2" descr="A picture containing grass, person, tree, outdoor&#10;&#10;Description automatically generated">
            <a:extLst>
              <a:ext uri="{FF2B5EF4-FFF2-40B4-BE49-F238E27FC236}">
                <a16:creationId xmlns:a16="http://schemas.microsoft.com/office/drawing/2014/main" id="{E24AC419-8AF2-474E-9794-E9C325E65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15" y="374309"/>
            <a:ext cx="2512783" cy="55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3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22" y="871738"/>
            <a:ext cx="3491473" cy="23480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94796" y="3923513"/>
            <a:ext cx="349147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Boys 4x800m (</a:t>
            </a:r>
            <a:r>
              <a:rPr lang="en-US" sz="2200" dirty="0" err="1">
                <a:solidFill>
                  <a:schemeClr val="bg1"/>
                </a:solidFill>
              </a:rPr>
              <a:t>Shazeb</a:t>
            </a:r>
            <a:r>
              <a:rPr lang="en-US" sz="2200" dirty="0">
                <a:solidFill>
                  <a:schemeClr val="bg1"/>
                </a:solidFill>
              </a:rPr>
              <a:t> Rashid, Ethan </a:t>
            </a:r>
            <a:r>
              <a:rPr lang="en-US" sz="2200" dirty="0" err="1">
                <a:solidFill>
                  <a:schemeClr val="bg1"/>
                </a:solidFill>
              </a:rPr>
              <a:t>Nordman</a:t>
            </a:r>
            <a:r>
              <a:rPr lang="en-US" sz="2200" dirty="0">
                <a:solidFill>
                  <a:schemeClr val="bg1"/>
                </a:solidFill>
              </a:rPr>
              <a:t>, Luke </a:t>
            </a:r>
            <a:r>
              <a:rPr lang="en-US" sz="2200" dirty="0" err="1">
                <a:solidFill>
                  <a:schemeClr val="bg1"/>
                </a:solidFill>
              </a:rPr>
              <a:t>Kalarickal</a:t>
            </a:r>
            <a:r>
              <a:rPr lang="en-US" sz="2200" dirty="0">
                <a:solidFill>
                  <a:schemeClr val="bg1"/>
                </a:solidFill>
              </a:rPr>
              <a:t>, Jake Peters), Joseph Alexander, Jaiden Patterson, Brandon Akers</a:t>
            </a:r>
          </a:p>
        </p:txBody>
      </p:sp>
      <p:pic>
        <p:nvPicPr>
          <p:cNvPr id="6" name="Picture 5" descr="A group of men wearing medals&#10;&#10;Description automatically generated with medium confidence">
            <a:extLst>
              <a:ext uri="{FF2B5EF4-FFF2-40B4-BE49-F238E27FC236}">
                <a16:creationId xmlns:a16="http://schemas.microsoft.com/office/drawing/2014/main" id="{1CE896D4-1E88-4710-89E5-8DAEC39B3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04" y="4062692"/>
            <a:ext cx="3966742" cy="2458430"/>
          </a:xfrm>
          <a:prstGeom prst="rect">
            <a:avLst/>
          </a:prstGeom>
        </p:spPr>
      </p:pic>
      <p:pic>
        <p:nvPicPr>
          <p:cNvPr id="8" name="Picture 7" descr="A person running on a track&#10;&#10;Description automatically generated">
            <a:extLst>
              <a:ext uri="{FF2B5EF4-FFF2-40B4-BE49-F238E27FC236}">
                <a16:creationId xmlns:a16="http://schemas.microsoft.com/office/drawing/2014/main" id="{698833FD-43A9-449C-B2E2-038F52DB3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813" y="484179"/>
            <a:ext cx="1933015" cy="3130542"/>
          </a:xfrm>
          <a:prstGeom prst="rect">
            <a:avLst/>
          </a:prstGeom>
        </p:spPr>
      </p:pic>
      <p:pic>
        <p:nvPicPr>
          <p:cNvPr id="24" name="Picture 23" descr="A picture containing grass, tree, outdoor, person&#10;&#10;Description automatically generated">
            <a:extLst>
              <a:ext uri="{FF2B5EF4-FFF2-40B4-BE49-F238E27FC236}">
                <a16:creationId xmlns:a16="http://schemas.microsoft.com/office/drawing/2014/main" id="{5577E992-4711-45CC-8FDF-0201CB748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87" y="122811"/>
            <a:ext cx="2004234" cy="3581710"/>
          </a:xfrm>
          <a:prstGeom prst="rect">
            <a:avLst/>
          </a:prstGeom>
        </p:spPr>
      </p:pic>
      <p:pic>
        <p:nvPicPr>
          <p:cNvPr id="26" name="Picture 25" descr="A person running on a track&#10;&#10;Description automatically generated">
            <a:extLst>
              <a:ext uri="{FF2B5EF4-FFF2-40B4-BE49-F238E27FC236}">
                <a16:creationId xmlns:a16="http://schemas.microsoft.com/office/drawing/2014/main" id="{606972CA-153B-41E1-974B-DDF753229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74" y="254891"/>
            <a:ext cx="1238705" cy="2964863"/>
          </a:xfrm>
          <a:prstGeom prst="rect">
            <a:avLst/>
          </a:prstGeom>
        </p:spPr>
      </p:pic>
      <p:pic>
        <p:nvPicPr>
          <p:cNvPr id="28" name="Picture 27" descr="A person jumping in the air&#10;&#10;Description automatically generated with medium confidence">
            <a:extLst>
              <a:ext uri="{FF2B5EF4-FFF2-40B4-BE49-F238E27FC236}">
                <a16:creationId xmlns:a16="http://schemas.microsoft.com/office/drawing/2014/main" id="{20FA4CAE-E876-4726-923F-6A4E575FE7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2" y="3419867"/>
            <a:ext cx="2972167" cy="313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71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71308" y="5958941"/>
            <a:ext cx="20688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Carson Moore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60209" y="5933642"/>
            <a:ext cx="19909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Emma </a:t>
            </a:r>
            <a:r>
              <a:rPr lang="en-US" sz="2400" dirty="0" err="1">
                <a:solidFill>
                  <a:schemeClr val="bg1"/>
                </a:solidFill>
              </a:rPr>
              <a:t>Geaney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running in a race&#10;&#10;Description automatically generated with medium confidence">
            <a:extLst>
              <a:ext uri="{FF2B5EF4-FFF2-40B4-BE49-F238E27FC236}">
                <a16:creationId xmlns:a16="http://schemas.microsoft.com/office/drawing/2014/main" id="{7836EF86-A314-40D6-B90F-CC813CC16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14" y="1429778"/>
            <a:ext cx="3589331" cy="3657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4D2815-CBF9-4CA0-BF1D-22F774803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852" y="1890291"/>
            <a:ext cx="3540988" cy="2736890"/>
          </a:xfrm>
          <a:prstGeom prst="rect">
            <a:avLst/>
          </a:prstGeom>
        </p:spPr>
      </p:pic>
      <p:pic>
        <p:nvPicPr>
          <p:cNvPr id="10" name="Picture 9" descr="A person holding a medal&#10;&#10;Description automatically generated with medium confidence">
            <a:extLst>
              <a:ext uri="{FF2B5EF4-FFF2-40B4-BE49-F238E27FC236}">
                <a16:creationId xmlns:a16="http://schemas.microsoft.com/office/drawing/2014/main" id="{3F7F599C-3953-46DD-A32A-95B97ED18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852" y="462693"/>
            <a:ext cx="2368868" cy="53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50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37042" y="6037905"/>
            <a:ext cx="1791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Caden Hall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15662" y="6037906"/>
            <a:ext cx="1977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Eric Pullum, Jr.</a:t>
            </a:r>
          </a:p>
        </p:txBody>
      </p:sp>
      <p:pic>
        <p:nvPicPr>
          <p:cNvPr id="6" name="Picture 5" descr="A person running in a race&#10;&#10;Description automatically generated with medium confidence">
            <a:extLst>
              <a:ext uri="{FF2B5EF4-FFF2-40B4-BE49-F238E27FC236}">
                <a16:creationId xmlns:a16="http://schemas.microsoft.com/office/drawing/2014/main" id="{F7A10280-6E10-43CE-B561-55BD0500E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20" y="1066800"/>
            <a:ext cx="2997036" cy="4490720"/>
          </a:xfrm>
          <a:prstGeom prst="rect">
            <a:avLst/>
          </a:prstGeom>
        </p:spPr>
      </p:pic>
      <p:pic>
        <p:nvPicPr>
          <p:cNvPr id="8" name="Picture 7" descr="A person running on a track&#10;&#10;Description automatically generated">
            <a:extLst>
              <a:ext uri="{FF2B5EF4-FFF2-40B4-BE49-F238E27FC236}">
                <a16:creationId xmlns:a16="http://schemas.microsoft.com/office/drawing/2014/main" id="{C4BCC6FE-0480-4DB2-9C27-C2FAC2950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46" y="709704"/>
            <a:ext cx="2499577" cy="5204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47C04C-02CE-4796-9EBB-9EFAF78E8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85" y="2060555"/>
            <a:ext cx="3540988" cy="273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9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eachtree Ridge Lions Spiritw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144" y="612551"/>
            <a:ext cx="3408093" cy="191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2AD302-B9ED-4A76-81CC-744E1E0502FE}"/>
              </a:ext>
            </a:extLst>
          </p:cNvPr>
          <p:cNvSpPr/>
          <p:nvPr/>
        </p:nvSpPr>
        <p:spPr>
          <a:xfrm>
            <a:off x="4974887" y="2967335"/>
            <a:ext cx="23426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Ron-</a:t>
            </a:r>
            <a:r>
              <a:rPr lang="en-US" sz="2400" dirty="0" err="1">
                <a:solidFill>
                  <a:schemeClr val="bg1"/>
                </a:solidFill>
              </a:rPr>
              <a:t>Niah</a:t>
            </a:r>
            <a:r>
              <a:rPr lang="en-US" sz="2400" dirty="0">
                <a:solidFill>
                  <a:schemeClr val="bg1"/>
                </a:solidFill>
              </a:rPr>
              <a:t> Wright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3A46A-A79D-4FCE-8EE9-2080EDFC7701}"/>
              </a:ext>
            </a:extLst>
          </p:cNvPr>
          <p:cNvSpPr/>
          <p:nvPr/>
        </p:nvSpPr>
        <p:spPr>
          <a:xfrm>
            <a:off x="661303" y="5515393"/>
            <a:ext cx="2031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Tamiia</a:t>
            </a:r>
            <a:r>
              <a:rPr lang="en-US" sz="2400" dirty="0">
                <a:solidFill>
                  <a:schemeClr val="bg1"/>
                </a:solidFill>
              </a:rPr>
              <a:t> Fuller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78E2AF-423C-4CE5-8F1E-3BCADD160052}"/>
              </a:ext>
            </a:extLst>
          </p:cNvPr>
          <p:cNvSpPr/>
          <p:nvPr/>
        </p:nvSpPr>
        <p:spPr>
          <a:xfrm>
            <a:off x="9035142" y="5683778"/>
            <a:ext cx="23426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Sydney Augmon</a:t>
            </a:r>
          </a:p>
        </p:txBody>
      </p:sp>
      <p:pic>
        <p:nvPicPr>
          <p:cNvPr id="3" name="Picture 2" descr="A picture containing person, grass, outdoor, person&#10;&#10;Description automatically generated">
            <a:extLst>
              <a:ext uri="{FF2B5EF4-FFF2-40B4-BE49-F238E27FC236}">
                <a16:creationId xmlns:a16="http://schemas.microsoft.com/office/drawing/2014/main" id="{D9270110-1D31-4483-A0BF-77404D124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510" y="3422469"/>
            <a:ext cx="2542983" cy="3268090"/>
          </a:xfrm>
          <a:prstGeom prst="rect">
            <a:avLst/>
          </a:prstGeom>
        </p:spPr>
      </p:pic>
      <p:pic>
        <p:nvPicPr>
          <p:cNvPr id="10" name="Picture 9" descr="A child running on grass&#10;&#10;Description automatically generated with low confidence">
            <a:extLst>
              <a:ext uri="{FF2B5EF4-FFF2-40B4-BE49-F238E27FC236}">
                <a16:creationId xmlns:a16="http://schemas.microsoft.com/office/drawing/2014/main" id="{C354B9F3-07A2-411A-9048-B7399FF76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868" y="612551"/>
            <a:ext cx="2812024" cy="4709568"/>
          </a:xfrm>
          <a:prstGeom prst="rect">
            <a:avLst/>
          </a:prstGeom>
        </p:spPr>
      </p:pic>
      <p:pic>
        <p:nvPicPr>
          <p:cNvPr id="14" name="Picture 13" descr="A person in a blue shirt&#10;&#10;Description automatically generated with low confidence">
            <a:extLst>
              <a:ext uri="{FF2B5EF4-FFF2-40B4-BE49-F238E27FC236}">
                <a16:creationId xmlns:a16="http://schemas.microsoft.com/office/drawing/2014/main" id="{51AF41B7-6289-4F6D-998D-462DC7CA7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6" y="603270"/>
            <a:ext cx="3570699" cy="438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96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" y="0"/>
            <a:ext cx="12059929" cy="83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" y="6153082"/>
            <a:ext cx="12126633" cy="7049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33525A-3866-4C39-8479-33243B53D64D}"/>
              </a:ext>
            </a:extLst>
          </p:cNvPr>
          <p:cNvSpPr txBox="1"/>
          <p:nvPr/>
        </p:nvSpPr>
        <p:spPr>
          <a:xfrm>
            <a:off x="256032" y="1151555"/>
            <a:ext cx="91074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ALL-COUNTY STANDARDS</a:t>
            </a:r>
          </a:p>
          <a:p>
            <a:pPr marL="284163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County Champions—Automatic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(including relays)</a:t>
            </a:r>
          </a:p>
          <a:p>
            <a:pPr marL="284163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State Champions—Automatic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(including relays)</a:t>
            </a:r>
          </a:p>
          <a:p>
            <a:pPr marL="284163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Elite Standards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(Individual Events Only)</a:t>
            </a:r>
          </a:p>
          <a:p>
            <a:pPr marL="284163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Special circumstances determined by the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Hall of Fame Committee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47C440-1870-41B8-BA16-F2A2C3DB5068}"/>
              </a:ext>
            </a:extLst>
          </p:cNvPr>
          <p:cNvSpPr txBox="1"/>
          <p:nvPr/>
        </p:nvSpPr>
        <p:spPr>
          <a:xfrm>
            <a:off x="403273" y="2960636"/>
            <a:ext cx="695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, receipt, screenshot&#10;&#10;Description automatically generated">
            <a:extLst>
              <a:ext uri="{FF2B5EF4-FFF2-40B4-BE49-F238E27FC236}">
                <a16:creationId xmlns:a16="http://schemas.microsoft.com/office/drawing/2014/main" id="{E7444647-FA4E-4E64-8100-190456BA36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4" t="34028" r="9740" b="14400"/>
          <a:stretch/>
        </p:blipFill>
        <p:spPr>
          <a:xfrm>
            <a:off x="7662672" y="1261555"/>
            <a:ext cx="4273296" cy="44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09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65725" y="4444238"/>
            <a:ext cx="28588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Boys 4x100m (Jordan </a:t>
            </a:r>
            <a:r>
              <a:rPr lang="en-US" sz="2400" dirty="0" err="1">
                <a:solidFill>
                  <a:schemeClr val="bg1"/>
                </a:solidFill>
              </a:rPr>
              <a:t>Ghant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Tyre</a:t>
            </a:r>
            <a:r>
              <a:rPr lang="en-US" sz="2400" dirty="0">
                <a:solidFill>
                  <a:schemeClr val="bg1"/>
                </a:solidFill>
              </a:rPr>
              <a:t> Tatum, AJ Bonds, Jeremiah Colbert)</a:t>
            </a:r>
          </a:p>
        </p:txBody>
      </p:sp>
      <p:pic>
        <p:nvPicPr>
          <p:cNvPr id="3074" name="Picture 2" descr="Peachtree Ridge Lions Spiritwe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8" y="937604"/>
            <a:ext cx="5182779" cy="291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erson, outdoor, group, posing&#10;&#10;Description automatically generated">
            <a:extLst>
              <a:ext uri="{FF2B5EF4-FFF2-40B4-BE49-F238E27FC236}">
                <a16:creationId xmlns:a16="http://schemas.microsoft.com/office/drawing/2014/main" id="{8165928F-8747-4EF4-ABCF-40F355D65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08" y="980434"/>
            <a:ext cx="5897624" cy="37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0D700-B8FB-4503-A270-9EEAB85B4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0" y="631260"/>
            <a:ext cx="5261428" cy="5261428"/>
          </a:xfrm>
          <a:prstGeom prst="rect">
            <a:avLst/>
          </a:prstGeom>
        </p:spPr>
      </p:pic>
      <p:pic>
        <p:nvPicPr>
          <p:cNvPr id="7" name="Picture 6" descr="A picture containing sky, track and field, grass, outdoor&#10;&#10;Description automatically generated">
            <a:extLst>
              <a:ext uri="{FF2B5EF4-FFF2-40B4-BE49-F238E27FC236}">
                <a16:creationId xmlns:a16="http://schemas.microsoft.com/office/drawing/2014/main" id="{60ABDC06-BB7B-45D2-BF38-0724F4F02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034" y="631260"/>
            <a:ext cx="5124606" cy="50704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8EADA9-8E4C-41C2-9769-E2227FF29E3C}"/>
              </a:ext>
            </a:extLst>
          </p:cNvPr>
          <p:cNvSpPr/>
          <p:nvPr/>
        </p:nvSpPr>
        <p:spPr>
          <a:xfrm>
            <a:off x="7781265" y="5892688"/>
            <a:ext cx="2254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Ellison Chadwick</a:t>
            </a:r>
          </a:p>
        </p:txBody>
      </p:sp>
    </p:spTree>
    <p:extLst>
      <p:ext uri="{BB962C8B-B14F-4D97-AF65-F5344CB8AC3E}">
        <p14:creationId xmlns:p14="http://schemas.microsoft.com/office/powerpoint/2010/main" val="1776010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25" y="0"/>
            <a:ext cx="2771150" cy="26278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B3B259-6D25-4695-93DE-B3016B1E60C8}"/>
              </a:ext>
            </a:extLst>
          </p:cNvPr>
          <p:cNvSpPr/>
          <p:nvPr/>
        </p:nvSpPr>
        <p:spPr>
          <a:xfrm>
            <a:off x="4321731" y="2706393"/>
            <a:ext cx="33409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Boys 4x400m (Christion Barker, Eric Barker, Parris Hawkins, </a:t>
            </a:r>
            <a:r>
              <a:rPr lang="en-US" dirty="0" err="1">
                <a:solidFill>
                  <a:schemeClr val="bg1"/>
                </a:solidFill>
              </a:rPr>
              <a:t>Sanaljay</a:t>
            </a:r>
            <a:r>
              <a:rPr lang="en-US" dirty="0">
                <a:solidFill>
                  <a:schemeClr val="bg1"/>
                </a:solidFill>
              </a:rPr>
              <a:t> Bentley) Bryce Southerland, Nathan Solomon</a:t>
            </a:r>
          </a:p>
        </p:txBody>
      </p:sp>
      <p:pic>
        <p:nvPicPr>
          <p:cNvPr id="6" name="Picture 5" descr="A picture containing person, outdoor, grass, crowd&#10;&#10;Description automatically generated">
            <a:extLst>
              <a:ext uri="{FF2B5EF4-FFF2-40B4-BE49-F238E27FC236}">
                <a16:creationId xmlns:a16="http://schemas.microsoft.com/office/drawing/2014/main" id="{7EA9FB5F-0591-4665-A533-E31600536E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964" y="3915433"/>
            <a:ext cx="2186470" cy="2580640"/>
          </a:xfrm>
          <a:prstGeom prst="rect">
            <a:avLst/>
          </a:prstGeom>
        </p:spPr>
      </p:pic>
      <p:pic>
        <p:nvPicPr>
          <p:cNvPr id="18" name="Picture 17" descr="A person jumping over a hurdle&#10;&#10;Description automatically generated with low confidence">
            <a:extLst>
              <a:ext uri="{FF2B5EF4-FFF2-40B4-BE49-F238E27FC236}">
                <a16:creationId xmlns:a16="http://schemas.microsoft.com/office/drawing/2014/main" id="{B60712EC-45EA-4C7C-845C-A1731DAB2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3" y="202353"/>
            <a:ext cx="1883833" cy="2734733"/>
          </a:xfrm>
          <a:prstGeom prst="rect">
            <a:avLst/>
          </a:prstGeom>
        </p:spPr>
      </p:pic>
      <p:pic>
        <p:nvPicPr>
          <p:cNvPr id="20" name="Picture 19" descr="A person running on a track&#10;&#10;Description automatically generated with medium confidence">
            <a:extLst>
              <a:ext uri="{FF2B5EF4-FFF2-40B4-BE49-F238E27FC236}">
                <a16:creationId xmlns:a16="http://schemas.microsoft.com/office/drawing/2014/main" id="{C1B19024-7453-418C-81F6-A58C24CC9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631" y="348444"/>
            <a:ext cx="3482852" cy="2768743"/>
          </a:xfrm>
          <a:prstGeom prst="rect">
            <a:avLst/>
          </a:prstGeom>
        </p:spPr>
      </p:pic>
      <p:pic>
        <p:nvPicPr>
          <p:cNvPr id="22" name="Picture 21" descr="A picture containing person, sport, outdoor, player&#10;&#10;Description automatically generated">
            <a:extLst>
              <a:ext uri="{FF2B5EF4-FFF2-40B4-BE49-F238E27FC236}">
                <a16:creationId xmlns:a16="http://schemas.microsoft.com/office/drawing/2014/main" id="{EE72C648-3ED9-4D1E-9D20-D6F3591CF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4" y="3392193"/>
            <a:ext cx="2589432" cy="2535560"/>
          </a:xfrm>
          <a:prstGeom prst="rect">
            <a:avLst/>
          </a:prstGeom>
        </p:spPr>
      </p:pic>
      <p:pic>
        <p:nvPicPr>
          <p:cNvPr id="24" name="Picture 23" descr="A person running in a race&#10;&#10;Description automatically generated with medium confidence">
            <a:extLst>
              <a:ext uri="{FF2B5EF4-FFF2-40B4-BE49-F238E27FC236}">
                <a16:creationId xmlns:a16="http://schemas.microsoft.com/office/drawing/2014/main" id="{DC15FE69-1BA8-4047-86F6-B3648BD538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50" y="59265"/>
            <a:ext cx="1647412" cy="3020907"/>
          </a:xfrm>
          <a:prstGeom prst="rect">
            <a:avLst/>
          </a:prstGeom>
        </p:spPr>
      </p:pic>
      <p:pic>
        <p:nvPicPr>
          <p:cNvPr id="26" name="Picture 25" descr="A picture containing grass, outdoor, tree, person&#10;&#10;Description automatically generated">
            <a:extLst>
              <a:ext uri="{FF2B5EF4-FFF2-40B4-BE49-F238E27FC236}">
                <a16:creationId xmlns:a16="http://schemas.microsoft.com/office/drawing/2014/main" id="{FCC26BC7-8F21-4F2D-97DC-6F548B3F1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90" y="3169920"/>
            <a:ext cx="1211471" cy="3255169"/>
          </a:xfrm>
          <a:prstGeom prst="rect">
            <a:avLst/>
          </a:prstGeom>
        </p:spPr>
      </p:pic>
      <p:pic>
        <p:nvPicPr>
          <p:cNvPr id="28" name="Picture 27" descr="A person running in a race&#10;&#10;Description automatically generated with medium confidence">
            <a:extLst>
              <a:ext uri="{FF2B5EF4-FFF2-40B4-BE49-F238E27FC236}">
                <a16:creationId xmlns:a16="http://schemas.microsoft.com/office/drawing/2014/main" id="{AEE9B741-911A-49D7-8468-D9DA86EC60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870" y="3359864"/>
            <a:ext cx="1907293" cy="2875280"/>
          </a:xfrm>
          <a:prstGeom prst="rect">
            <a:avLst/>
          </a:prstGeom>
        </p:spPr>
      </p:pic>
      <p:pic>
        <p:nvPicPr>
          <p:cNvPr id="30" name="Picture 29" descr="A picture containing person, sport, racket, track and field&#10;&#10;Description automatically generated">
            <a:extLst>
              <a:ext uri="{FF2B5EF4-FFF2-40B4-BE49-F238E27FC236}">
                <a16:creationId xmlns:a16="http://schemas.microsoft.com/office/drawing/2014/main" id="{5352B6DB-D3E4-45C2-8D95-46768075E1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670" y="3708480"/>
            <a:ext cx="2574274" cy="182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39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6474" y="5850088"/>
            <a:ext cx="1815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Alex Shepard</a:t>
            </a:r>
          </a:p>
        </p:txBody>
      </p:sp>
      <p:pic>
        <p:nvPicPr>
          <p:cNvPr id="3" name="Picture 2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D0410716-FB9A-4918-AB6D-2A10AB042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445" y="1007912"/>
            <a:ext cx="4614268" cy="4728482"/>
          </a:xfrm>
          <a:prstGeom prst="rect">
            <a:avLst/>
          </a:prstGeom>
        </p:spPr>
      </p:pic>
      <p:pic>
        <p:nvPicPr>
          <p:cNvPr id="6" name="Picture 5" descr="A picture containing person, outdoor, person, player&#10;&#10;Description automatically generated">
            <a:extLst>
              <a:ext uri="{FF2B5EF4-FFF2-40B4-BE49-F238E27FC236}">
                <a16:creationId xmlns:a16="http://schemas.microsoft.com/office/drawing/2014/main" id="{1776DE05-1DDE-40A8-B4A0-B2F31B901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0" y="1007912"/>
            <a:ext cx="5517649" cy="444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48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628" y="1697693"/>
            <a:ext cx="3023325" cy="31986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0420" y="5726925"/>
            <a:ext cx="1892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Sade </a:t>
            </a:r>
            <a:r>
              <a:rPr lang="en-US" sz="2400" dirty="0" err="1">
                <a:solidFill>
                  <a:schemeClr val="bg1"/>
                </a:solidFill>
              </a:rPr>
              <a:t>Ojanuga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D55408-7845-4BAC-A261-A166A293CB55}"/>
              </a:ext>
            </a:extLst>
          </p:cNvPr>
          <p:cNvSpPr/>
          <p:nvPr/>
        </p:nvSpPr>
        <p:spPr>
          <a:xfrm>
            <a:off x="8439979" y="5058573"/>
            <a:ext cx="2444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Imani Washington</a:t>
            </a:r>
          </a:p>
        </p:txBody>
      </p:sp>
      <p:pic>
        <p:nvPicPr>
          <p:cNvPr id="6" name="Picture 5" descr="A person jumping over a bar&#10;&#10;Description automatically generated with low confidence">
            <a:extLst>
              <a:ext uri="{FF2B5EF4-FFF2-40B4-BE49-F238E27FC236}">
                <a16:creationId xmlns:a16="http://schemas.microsoft.com/office/drawing/2014/main" id="{1FB3F743-B0AD-46F1-A4BF-2DBC15819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43" y="1015168"/>
            <a:ext cx="3023325" cy="4563725"/>
          </a:xfrm>
          <a:prstGeom prst="rect">
            <a:avLst/>
          </a:prstGeom>
        </p:spPr>
      </p:pic>
      <p:pic>
        <p:nvPicPr>
          <p:cNvPr id="8" name="Picture 7" descr="A person running in a field&#10;&#10;Description automatically generated with low confidence">
            <a:extLst>
              <a:ext uri="{FF2B5EF4-FFF2-40B4-BE49-F238E27FC236}">
                <a16:creationId xmlns:a16="http://schemas.microsoft.com/office/drawing/2014/main" id="{BD58BC0B-F52C-4EAB-AE64-654F99344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494" y="1537843"/>
            <a:ext cx="4191363" cy="29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53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Congratulations to our 2022 Gwinnett County Girls Track Runner of the Year, </a:t>
            </a:r>
            <a:r>
              <a:rPr lang="en-US" sz="30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Tamiia</a:t>
            </a:r>
            <a:r>
              <a:rPr lang="en-US" sz="3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Fuller of Peachtree Ridge!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in a blue shirt&#10;&#10;Description automatically generated with low confidence">
            <a:extLst>
              <a:ext uri="{FF2B5EF4-FFF2-40B4-BE49-F238E27FC236}">
                <a16:creationId xmlns:a16="http://schemas.microsoft.com/office/drawing/2014/main" id="{EEAE0E3F-87B3-4FD2-AD77-0BDF8592C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489" y="2426818"/>
            <a:ext cx="3258073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Peachtree Ridge Lions Spiritwear">
            <a:extLst>
              <a:ext uri="{FF2B5EF4-FFF2-40B4-BE49-F238E27FC236}">
                <a16:creationId xmlns:a16="http://schemas.microsoft.com/office/drawing/2014/main" id="{160D9297-10F3-4F1D-B140-A2E92B4E8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5073" y="2889286"/>
            <a:ext cx="5455917" cy="30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144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Congratulations to our 2022 Gwinnett County Girls Field Athlete of the Year,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Sha’Nyah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Woolery of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Berkmar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FF34F82A-72D1-491A-A85C-D943BA3B60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94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EB473C9-597C-4999-B845-7E1266264B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r="2468" b="-1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18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30271" y="3794336"/>
            <a:ext cx="5242259" cy="1922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Congratulations to our 2022 Gwinnett County Boys Track Runner of the Year, Nathan Solomon of Shiloh!</a:t>
            </a:r>
          </a:p>
        </p:txBody>
      </p:sp>
      <p:sp>
        <p:nvSpPr>
          <p:cNvPr id="17" name="Freeform: Shape 13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erson running in a race&#10;&#10;Description automatically generated with medium confidence">
            <a:extLst>
              <a:ext uri="{FF2B5EF4-FFF2-40B4-BE49-F238E27FC236}">
                <a16:creationId xmlns:a16="http://schemas.microsoft.com/office/drawing/2014/main" id="{782C188A-66B8-498C-8C6F-2F64EF7879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3593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569CBB-66D9-46AC-B432-7F390CD905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8" r="-4" b="26580"/>
          <a:stretch/>
        </p:blipFill>
        <p:spPr>
          <a:xfrm>
            <a:off x="5398355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8356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Congratulations to our 2022 Gwinnett County Boys Field Athlete of the Year, Langston Jones of Brookwood!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erson throwing a ball&#10;&#10;Description automatically generated with medium confidence">
            <a:extLst>
              <a:ext uri="{FF2B5EF4-FFF2-40B4-BE49-F238E27FC236}">
                <a16:creationId xmlns:a16="http://schemas.microsoft.com/office/drawing/2014/main" id="{FFAE6086-F63C-4C4F-A867-86FF1D0155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-2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C4569-9768-4EFD-8B32-FF24B8122A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7" b="16834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20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9" name="Picture 2" descr="Peachtree Ridge Lions Spiritwear">
            <a:extLst>
              <a:ext uri="{FF2B5EF4-FFF2-40B4-BE49-F238E27FC236}">
                <a16:creationId xmlns:a16="http://schemas.microsoft.com/office/drawing/2014/main" id="{A35D358D-EA9A-47DC-ADED-0422CF3B8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" r="1" b="1"/>
          <a:stretch/>
        </p:blipFill>
        <p:spPr bwMode="auto">
          <a:xfrm>
            <a:off x="23715" y="39261"/>
            <a:ext cx="8115280" cy="446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with curly hair&#10;&#10;Description automatically generated with medium confidence">
            <a:extLst>
              <a:ext uri="{FF2B5EF4-FFF2-40B4-BE49-F238E27FC236}">
                <a16:creationId xmlns:a16="http://schemas.microsoft.com/office/drawing/2014/main" id="{36639145-CDE5-4455-83CC-5DE417E75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8" r="2397" b="-1"/>
          <a:stretch/>
        </p:blipFill>
        <p:spPr>
          <a:xfrm>
            <a:off x="8115298" y="-6"/>
            <a:ext cx="4076702" cy="446887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6372"/>
            <a:ext cx="12191998" cy="2390128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69" y="4466372"/>
            <a:ext cx="12201266" cy="2390128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8" y="4466372"/>
            <a:ext cx="4081336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635" y="4486258"/>
            <a:ext cx="12194550" cy="196815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625ED14-F0D2-4FCA-87F3-4E3D2A03D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25018" y="5100793"/>
            <a:ext cx="9932691" cy="858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Congratulations to our 2022 Gwinnett County Girls Track &amp; Field Coach of the Year,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Shawn Nix of Peachtree Ridge!</a:t>
            </a:r>
          </a:p>
        </p:txBody>
      </p:sp>
    </p:spTree>
    <p:extLst>
      <p:ext uri="{BB962C8B-B14F-4D97-AF65-F5344CB8AC3E}">
        <p14:creationId xmlns:p14="http://schemas.microsoft.com/office/powerpoint/2010/main" val="3307012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" y="0"/>
            <a:ext cx="12059929" cy="83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" y="6153082"/>
            <a:ext cx="12126633" cy="7049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33525A-3866-4C39-8479-33243B53D64D}"/>
              </a:ext>
            </a:extLst>
          </p:cNvPr>
          <p:cNvSpPr txBox="1"/>
          <p:nvPr/>
        </p:nvSpPr>
        <p:spPr>
          <a:xfrm>
            <a:off x="403272" y="978652"/>
            <a:ext cx="11788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GWINNETT GIRLS ALL-TIME UPDATE SUMMARY AFTER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47C440-1870-41B8-BA16-F2A2C3DB5068}"/>
              </a:ext>
            </a:extLst>
          </p:cNvPr>
          <p:cNvSpPr txBox="1"/>
          <p:nvPr/>
        </p:nvSpPr>
        <p:spPr>
          <a:xfrm>
            <a:off x="610403" y="1738362"/>
            <a:ext cx="48766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Long Jump	1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Triple Jump	1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High Jump	2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Shot Put		2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Discus		5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Pole Vault	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58F75-B022-4245-9658-223CA38E4448}"/>
              </a:ext>
            </a:extLst>
          </p:cNvPr>
          <p:cNvSpPr txBox="1"/>
          <p:nvPr/>
        </p:nvSpPr>
        <p:spPr>
          <a:xfrm>
            <a:off x="5558412" y="1738362"/>
            <a:ext cx="52767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100m	   1  (new#1)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4x200m	   3  (new #2)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400m	   2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800m	   1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200m	   1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AE2FE9-EE99-42D6-9204-D6E0359436D9}"/>
              </a:ext>
            </a:extLst>
          </p:cNvPr>
          <p:cNvSpPr txBox="1"/>
          <p:nvPr/>
        </p:nvSpPr>
        <p:spPr>
          <a:xfrm>
            <a:off x="0" y="512066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20 NEW UPDATES IN 11 EVENTS</a:t>
            </a:r>
          </a:p>
        </p:txBody>
      </p:sp>
    </p:spTree>
    <p:extLst>
      <p:ext uri="{BB962C8B-B14F-4D97-AF65-F5344CB8AC3E}">
        <p14:creationId xmlns:p14="http://schemas.microsoft.com/office/powerpoint/2010/main" val="4045345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230271" y="3794336"/>
            <a:ext cx="5242259" cy="1922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Congratulations to our 2022 Gwinnett County Track &amp; Field Boys Coach of the Year, Devin Jones of Shiloh!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69976604-C7D0-4091-884E-CB30EB133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086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78DFD-7ADE-4960-9EB3-49F6BB24F4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8" r="-4" b="26580"/>
          <a:stretch/>
        </p:blipFill>
        <p:spPr>
          <a:xfrm>
            <a:off x="5398355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4370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E1454F2-2E59-4927-A2A5-34EDD39A87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208904"/>
            <a:ext cx="10515600" cy="617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000" dirty="0">
                <a:solidFill>
                  <a:srgbClr val="FFFFFF"/>
                </a:solidFill>
              </a:rPr>
              <a:t>Thank you for a great 2022 Track &amp; Field season for Gwinnett County Schools!  We hope you enjoy a little break, and we’ll see you soon!</a:t>
            </a:r>
          </a:p>
        </p:txBody>
      </p:sp>
    </p:spTree>
    <p:extLst>
      <p:ext uri="{BB962C8B-B14F-4D97-AF65-F5344CB8AC3E}">
        <p14:creationId xmlns:p14="http://schemas.microsoft.com/office/powerpoint/2010/main" val="3692927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" y="0"/>
            <a:ext cx="12059929" cy="83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" y="6153082"/>
            <a:ext cx="12126633" cy="7049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33525A-3866-4C39-8479-33243B53D64D}"/>
              </a:ext>
            </a:extLst>
          </p:cNvPr>
          <p:cNvSpPr txBox="1"/>
          <p:nvPr/>
        </p:nvSpPr>
        <p:spPr>
          <a:xfrm>
            <a:off x="403272" y="785793"/>
            <a:ext cx="11788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GWINNETT BOYS ALL-TIME UPDATE SUMMARY AFTER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47C440-1870-41B8-BA16-F2A2C3DB5068}"/>
              </a:ext>
            </a:extLst>
          </p:cNvPr>
          <p:cNvSpPr txBox="1"/>
          <p:nvPr/>
        </p:nvSpPr>
        <p:spPr>
          <a:xfrm>
            <a:off x="65367" y="1335673"/>
            <a:ext cx="60306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Long Jump	1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Triple Jump	1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High Jump	2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4x800m	   	2  (new #2)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110mH	   	1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100m	   	1  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4x200m	   	4  (new #2)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58F75-B022-4245-9658-223CA38E4448}"/>
              </a:ext>
            </a:extLst>
          </p:cNvPr>
          <p:cNvSpPr txBox="1"/>
          <p:nvPr/>
        </p:nvSpPr>
        <p:spPr>
          <a:xfrm>
            <a:off x="5782224" y="1248391"/>
            <a:ext cx="52767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4x100m	   1  (new #1)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400m	   1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300mH	   4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200m	   2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3200m	   2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4x400m	   3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4x1600m	   1  (new #3)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DMR	   1  (new #4)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SMR	   1  (new #8)</a:t>
            </a:r>
          </a:p>
          <a:p>
            <a:pPr marL="1139825" indent="-284163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AE2FE9-EE99-42D6-9204-D6E0359436D9}"/>
              </a:ext>
            </a:extLst>
          </p:cNvPr>
          <p:cNvSpPr txBox="1"/>
          <p:nvPr/>
        </p:nvSpPr>
        <p:spPr>
          <a:xfrm>
            <a:off x="0" y="565052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28 NEW UPDATES IN 16 EVENTS</a:t>
            </a:r>
          </a:p>
        </p:txBody>
      </p:sp>
    </p:spTree>
    <p:extLst>
      <p:ext uri="{BB962C8B-B14F-4D97-AF65-F5344CB8AC3E}">
        <p14:creationId xmlns:p14="http://schemas.microsoft.com/office/powerpoint/2010/main" val="2644415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" y="0"/>
            <a:ext cx="12059929" cy="833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" y="6153082"/>
            <a:ext cx="12126633" cy="7049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33525A-3866-4C39-8479-33243B53D64D}"/>
              </a:ext>
            </a:extLst>
          </p:cNvPr>
          <p:cNvSpPr txBox="1"/>
          <p:nvPr/>
        </p:nvSpPr>
        <p:spPr>
          <a:xfrm>
            <a:off x="403272" y="974611"/>
            <a:ext cx="11788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GEORGIA ALL-TIME UPDATE SUMMARY (GWINNETT) AFTER 2022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47C440-1870-41B8-BA16-F2A2C3DB5068}"/>
              </a:ext>
            </a:extLst>
          </p:cNvPr>
          <p:cNvSpPr txBox="1"/>
          <p:nvPr/>
        </p:nvSpPr>
        <p:spPr>
          <a:xfrm>
            <a:off x="0" y="1700877"/>
            <a:ext cx="596180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/>
            <a:r>
              <a:rPr lang="en-US" sz="3200" dirty="0">
                <a:solidFill>
                  <a:schemeClr val="bg1"/>
                </a:solidFill>
              </a:rPr>
              <a:t>GIRLS</a:t>
            </a:r>
          </a:p>
          <a:p>
            <a:pPr marL="688975" indent="-344488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100m #7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err="1">
                <a:solidFill>
                  <a:schemeClr val="bg1"/>
                </a:solidFill>
              </a:rPr>
              <a:t>Tamiia</a:t>
            </a:r>
            <a:r>
              <a:rPr lang="en-US" sz="3200" dirty="0">
                <a:solidFill>
                  <a:schemeClr val="bg1"/>
                </a:solidFill>
              </a:rPr>
              <a:t> Fuller, Peachtree Ridge</a:t>
            </a:r>
          </a:p>
          <a:p>
            <a:pPr marL="344487"/>
            <a:endParaRPr lang="en-US" sz="3200" dirty="0">
              <a:solidFill>
                <a:schemeClr val="bg1"/>
              </a:solidFill>
            </a:endParaRPr>
          </a:p>
          <a:p>
            <a:pPr marL="688975" indent="-344488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4x200m #8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Brookwood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616B3C-86C1-4AF1-A4AB-9F9443241861}"/>
              </a:ext>
            </a:extLst>
          </p:cNvPr>
          <p:cNvSpPr txBox="1"/>
          <p:nvPr/>
        </p:nvSpPr>
        <p:spPr>
          <a:xfrm>
            <a:off x="6230193" y="1700877"/>
            <a:ext cx="59618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/>
            <a:r>
              <a:rPr lang="en-US" sz="3200" dirty="0">
                <a:solidFill>
                  <a:schemeClr val="bg1"/>
                </a:solidFill>
              </a:rPr>
              <a:t>BOYS</a:t>
            </a:r>
          </a:p>
          <a:p>
            <a:pPr marL="688975" indent="-344488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Long Jump #3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Christian Barker, Shiloh</a:t>
            </a:r>
          </a:p>
          <a:p>
            <a:pPr marL="688975" indent="-344488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Mill Creek 4x1600m – 17:42.56 - #4</a:t>
            </a:r>
          </a:p>
          <a:p>
            <a:pPr marL="688975" indent="-344488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4x100m #1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Buford</a:t>
            </a:r>
          </a:p>
        </p:txBody>
      </p:sp>
    </p:spTree>
    <p:extLst>
      <p:ext uri="{BB962C8B-B14F-4D97-AF65-F5344CB8AC3E}">
        <p14:creationId xmlns:p14="http://schemas.microsoft.com/office/powerpoint/2010/main" val="1086707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, Crest, Mascot - Miscellaneous - Buford High School">
            <a:extLst>
              <a:ext uri="{FF2B5EF4-FFF2-40B4-BE49-F238E27FC236}">
                <a16:creationId xmlns:a16="http://schemas.microsoft.com/office/drawing/2014/main" id="{D108E48E-A725-4403-9C2F-8E8BD6000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2" y="546710"/>
            <a:ext cx="3843996" cy="244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28D4B721-1DC9-4B8F-A8C4-7CB3C7711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626" y="0"/>
            <a:ext cx="6301494" cy="3313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29AAA4-15E8-4FDA-9C95-4F276F0ECB93}"/>
              </a:ext>
            </a:extLst>
          </p:cNvPr>
          <p:cNvSpPr txBox="1"/>
          <p:nvPr/>
        </p:nvSpPr>
        <p:spPr>
          <a:xfrm>
            <a:off x="3102864" y="3362427"/>
            <a:ext cx="8845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Victor Venn, K.J. Bolden, Tobi </a:t>
            </a:r>
            <a:r>
              <a:rPr lang="en-US" sz="3200" b="1" dirty="0" err="1">
                <a:solidFill>
                  <a:schemeClr val="bg1"/>
                </a:solidFill>
              </a:rPr>
              <a:t>Olawole</a:t>
            </a:r>
            <a:r>
              <a:rPr lang="en-US" sz="3200" b="1" dirty="0">
                <a:solidFill>
                  <a:schemeClr val="bg1"/>
                </a:solidFill>
              </a:rPr>
              <a:t>, Isaiah Bond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Coach </a:t>
            </a:r>
            <a:r>
              <a:rPr lang="en-US" sz="3200" b="1" dirty="0" err="1">
                <a:solidFill>
                  <a:schemeClr val="bg1"/>
                </a:solidFill>
              </a:rPr>
              <a:t>Fyrone</a:t>
            </a:r>
            <a:r>
              <a:rPr lang="en-US" sz="3200" b="1" dirty="0">
                <a:solidFill>
                  <a:schemeClr val="bg1"/>
                </a:solidFill>
              </a:rPr>
              <a:t> Davis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20FE31-F255-461A-96A0-D74ABD1B1DA5}"/>
              </a:ext>
            </a:extLst>
          </p:cNvPr>
          <p:cNvSpPr txBox="1"/>
          <p:nvPr/>
        </p:nvSpPr>
        <p:spPr>
          <a:xfrm>
            <a:off x="-73152" y="4653725"/>
            <a:ext cx="122651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#1 in Gwinnett history		              .88 seconds faster than previous #1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#1 in Georgia history		    		   .44 seconds faster than previous #1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#2 in United States currently                                           39.98 Duncanville (TX) #1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Tied for #8 in United States history	              Duncanville (TX) currently  #5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5AF8FE-85AF-4981-88EF-838C3387E633}"/>
              </a:ext>
            </a:extLst>
          </p:cNvPr>
          <p:cNvSpPr txBox="1"/>
          <p:nvPr/>
        </p:nvSpPr>
        <p:spPr>
          <a:xfrm>
            <a:off x="-219456" y="3177761"/>
            <a:ext cx="3322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</a:rPr>
              <a:t>40.05</a:t>
            </a:r>
          </a:p>
        </p:txBody>
      </p:sp>
    </p:spTree>
    <p:extLst>
      <p:ext uri="{BB962C8B-B14F-4D97-AF65-F5344CB8AC3E}">
        <p14:creationId xmlns:p14="http://schemas.microsoft.com/office/powerpoint/2010/main" val="1228907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>
                <a:latin typeface="+mj-lt"/>
                <a:ea typeface="+mj-ea"/>
                <a:cs typeface="+mj-cs"/>
              </a:rPr>
              <a:t>Congratulations to the Shiloh Boys who won the 6A State Championship!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D6E5133-3F40-454A-960C-9B7E666EE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7" r="16690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9062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754DFF2-A0D3-406B-8EF4-93663B4E6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3" b="56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Congratulations to the Wesleyan Girls who were Runners Up in 1A Private!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895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22121</TotalTime>
  <Words>802</Words>
  <Application>Microsoft Office PowerPoint</Application>
  <PresentationFormat>Widescreen</PresentationFormat>
  <Paragraphs>117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Gwinnett County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Demarest, Michael</dc:creator>
  <cp:lastModifiedBy>Andy Christie</cp:lastModifiedBy>
  <cp:revision>177</cp:revision>
  <dcterms:created xsi:type="dcterms:W3CDTF">2020-12-03T13:46:38Z</dcterms:created>
  <dcterms:modified xsi:type="dcterms:W3CDTF">2022-05-23T15:02:21Z</dcterms:modified>
</cp:coreProperties>
</file>